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2D0C"/>
    <a:srgbClr val="033C12"/>
    <a:srgbClr val="F92500"/>
    <a:srgbClr val="F72F04"/>
    <a:srgbClr val="7EB66E"/>
    <a:srgbClr val="FCFAF2"/>
    <a:srgbClr val="797571"/>
    <a:srgbClr val="4A942C"/>
    <a:srgbClr val="023910"/>
    <a:srgbClr val="F72D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99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59" y="43"/>
      </p:cViewPr>
      <p:guideLst/>
    </p:cSldViewPr>
  </p:slideViewPr>
  <p:notesTextViewPr>
    <p:cViewPr>
      <p:scale>
        <a:sx n="3" d="2"/>
        <a:sy n="3" d="2"/>
      </p:scale>
      <p:origin x="0" y="-5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7BEDF8-2C44-51CB-E7D7-D86B1A7EB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A629AB-33D8-2EF1-CF9D-6FA3CEB5B0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7BFCF5-448D-4A6B-A8A3-9283E40DF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A53F-E8E0-4828-9C0E-8B0407DF5F1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0D0976-5182-97CF-C870-99038F1E8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5AE216-7DDF-0922-B104-68E7C4E01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9B7F-0033-4AC5-A2A9-B6E97AAE35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8675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630B01-9FF4-E63F-F527-DE01C729C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ECEF67-F333-7C75-828B-677AE46C8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E8F5E3-C5D4-79DC-DE8E-C211DA9A2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A53F-E8E0-4828-9C0E-8B0407DF5F1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A02951-5675-164F-29C7-1A94A34D0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65B952-8197-AFDA-F23A-99A2A37A1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9B7F-0033-4AC5-A2A9-B6E97AAE35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398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2022D9-7192-96FA-5C70-6E2D1CFFD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761B122-7FEA-D1D6-9661-5E46FC6A9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9B5657-ED88-55D9-B9CF-00E6678B1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A53F-E8E0-4828-9C0E-8B0407DF5F1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3699FA-2F91-BA79-664A-E97C183F2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E953E58-F848-0377-E4CB-1FAD4E4B9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9B7F-0033-4AC5-A2A9-B6E97AAE35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115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0832CB-D2FC-6CE1-68C7-D654EC78B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B2C6E71-ADDF-64CD-FE89-864705BDDB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ACFD016-2EB2-EB9B-1BCE-A1B9699F0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F34D199-C111-BDA8-5ECD-B74AB0147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A53F-E8E0-4828-9C0E-8B0407DF5F1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B72BAAA-F083-FB38-F470-41A58C67D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97A2B85-B170-8FCB-8CFA-B0506DCF1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9B7F-0033-4AC5-A2A9-B6E97AAE35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572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3E7EE5-B1D6-3F44-51D7-B7C24491F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8BDEF0-0522-CF11-C61F-EC81B5767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403E831-BDDF-F997-7770-EAA5B8C95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6BDCBBE-494F-001E-F578-F2352081EA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2D06D60-3E12-DB6B-3D42-B7D55F6840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68F3DE9-DDD4-1EDC-6CDE-82CC73EA7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A53F-E8E0-4828-9C0E-8B0407DF5F1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3D2DC19-A120-EFE4-071B-CC11A8B40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63F408F-23B7-1669-3FE2-37278BB04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9B7F-0033-4AC5-A2A9-B6E97AAE35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4699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0C8736-E8E2-521B-19F2-BB7074899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9311CBF-B4E4-B370-2FA7-DC196B39B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A53F-E8E0-4828-9C0E-8B0407DF5F1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DF824E1-8331-C4E2-8F27-62F1333F5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01B10CE-DD82-9624-9EBE-622703B5E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9B7F-0033-4AC5-A2A9-B6E97AAE35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8634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EEA3B26-54D0-C6F0-4A20-5E1F4F2F2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A53F-E8E0-4828-9C0E-8B0407DF5F1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129F891-9832-F1F6-E646-958E84E27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50A9ECD-FAB7-809E-7ECA-CABD4DA81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9B7F-0033-4AC5-A2A9-B6E97AAE35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646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A3DA52-A675-0190-2BE5-9CF82360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266070-95D2-6DC2-867D-195C4284B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53186DF-40D9-8A42-876C-46959EA40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DFF5669-A5AD-BEA1-F326-6EACAC2F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A53F-E8E0-4828-9C0E-8B0407DF5F1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DE189A0-D1E2-8C76-ACA5-96412EC9C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6A96D43-5430-A7D9-C11E-F6F5FA534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9B7F-0033-4AC5-A2A9-B6E97AAE35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2059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86EC79-BA88-6C7C-3EF3-5A66E15E1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0AA6114-D247-E4C3-F2BB-88EE057242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EE4E868-B357-0443-BE41-56BA5816F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49CF309-55BB-4240-2C42-632ED6A41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A53F-E8E0-4828-9C0E-8B0407DF5F1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FB0BE8C-7004-207A-4CD9-4022E37A1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7FEF71C-48E7-2426-B04D-CF68E10B5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9B7F-0033-4AC5-A2A9-B6E97AAE35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74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AC341C-787A-CC72-8190-1DA7F37F6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F1D6A67-DF60-49C0-2195-50CB0F98FD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9D9C7A-E51B-3B14-0D0A-F866D73BE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A53F-E8E0-4828-9C0E-8B0407DF5F1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8FC0C6A-A2AF-5D5E-59C9-DB2552C1A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340858-6161-60CA-9DFC-0DD83DA07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9B7F-0033-4AC5-A2A9-B6E97AAE35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853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FD04D7D-3461-1544-684A-15A5B04DBC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34165C4-445F-0864-5214-83B64B72E5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766155-83E7-E77A-DBD2-A15DD9C7A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A53F-E8E0-4828-9C0E-8B0407DF5F1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67B5BD4-7E6D-6914-DA7E-02E322456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8A73D1-C04D-89C5-4A09-5980BF6F1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D9B7F-0033-4AC5-A2A9-B6E97AAE35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3135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05606E8-8674-9F1B-0273-AA24511DD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6D0687-C724-662F-12A9-CB06FDFFB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504BFC-9C8D-5EC0-5A32-7C94E7747C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A4A53F-E8E0-4828-9C0E-8B0407DF5F1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AC353E-EED1-C72D-913D-A5342CA9D0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86D94A-0216-C91C-8813-0E4AF6DD5B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6D9B7F-0033-4AC5-A2A9-B6E97AAE35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247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Agrupar 23">
            <a:extLst>
              <a:ext uri="{FF2B5EF4-FFF2-40B4-BE49-F238E27FC236}">
                <a16:creationId xmlns:a16="http://schemas.microsoft.com/office/drawing/2014/main" id="{7AB32900-3482-615D-2889-5AAF830699FD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29B51098-9240-B3C2-1BE5-24A3E6C6178A}"/>
                </a:ext>
              </a:extLst>
            </p:cNvPr>
            <p:cNvSpPr/>
            <p:nvPr/>
          </p:nvSpPr>
          <p:spPr>
            <a:xfrm>
              <a:off x="0" y="0"/>
              <a:ext cx="12192000" cy="485277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AEF35496-06EF-75EC-E07C-BA5211C51CB2}"/>
                </a:ext>
              </a:extLst>
            </p:cNvPr>
            <p:cNvSpPr/>
            <p:nvPr/>
          </p:nvSpPr>
          <p:spPr>
            <a:xfrm>
              <a:off x="0" y="6736466"/>
              <a:ext cx="12192000" cy="121534"/>
            </a:xfrm>
            <a:prstGeom prst="rect">
              <a:avLst/>
            </a:prstGeom>
            <a:solidFill>
              <a:srgbClr val="F72F0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98E9B758-F32A-C3F4-8CF9-FECC1F952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580" y="2076760"/>
              <a:ext cx="4046521" cy="3683411"/>
            </a:xfrm>
            <a:prstGeom prst="rect">
              <a:avLst/>
            </a:prstGeom>
          </p:spPr>
        </p:pic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4182C3B9-FD38-E7A7-BC96-54C8EC1991FD}"/>
                </a:ext>
              </a:extLst>
            </p:cNvPr>
            <p:cNvSpPr/>
            <p:nvPr/>
          </p:nvSpPr>
          <p:spPr>
            <a:xfrm>
              <a:off x="0" y="0"/>
              <a:ext cx="12192000" cy="121534"/>
            </a:xfrm>
            <a:prstGeom prst="rect">
              <a:avLst/>
            </a:prstGeom>
            <a:solidFill>
              <a:srgbClr val="F72F0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1C9B3E07-08D8-DC8F-2231-AB591D78CEEA}"/>
              </a:ext>
            </a:extLst>
          </p:cNvPr>
          <p:cNvSpPr txBox="1"/>
          <p:nvPr/>
        </p:nvSpPr>
        <p:spPr>
          <a:xfrm>
            <a:off x="4795520" y="2947852"/>
            <a:ext cx="657352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2400" b="1" dirty="0">
                <a:solidFill>
                  <a:srgbClr val="012D0C"/>
                </a:solidFill>
                <a:latin typeface="Georgia"/>
              </a:rPr>
              <a:t>TÍTULO</a:t>
            </a:r>
            <a:endParaRPr sz="2400" b="1" dirty="0">
              <a:solidFill>
                <a:srgbClr val="012D0C"/>
              </a:solidFill>
              <a:latin typeface="Georgia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F5904C87-958D-948E-C0E5-73F16CA0B619}"/>
              </a:ext>
            </a:extLst>
          </p:cNvPr>
          <p:cNvSpPr txBox="1"/>
          <p:nvPr/>
        </p:nvSpPr>
        <p:spPr>
          <a:xfrm>
            <a:off x="4795520" y="3708549"/>
            <a:ext cx="65735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dirty="0">
                <a:solidFill>
                  <a:srgbClr val="F92500"/>
                </a:solidFill>
                <a:latin typeface="Aptos"/>
              </a:rPr>
              <a:t>APRESENTA</a:t>
            </a:r>
            <a:r>
              <a:rPr lang="pt-BR" sz="1600" b="1" dirty="0">
                <a:solidFill>
                  <a:srgbClr val="F92500"/>
                </a:solidFill>
                <a:latin typeface="Aptos"/>
              </a:rPr>
              <a:t>DOR</a:t>
            </a:r>
            <a:endParaRPr sz="1600" b="1" dirty="0">
              <a:solidFill>
                <a:srgbClr val="F92500"/>
              </a:solidFill>
              <a:latin typeface="Aptos"/>
            </a:endParaRP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540F607C-9B02-0193-8885-1C04011B3F8D}"/>
              </a:ext>
            </a:extLst>
          </p:cNvPr>
          <p:cNvSpPr txBox="1"/>
          <p:nvPr/>
        </p:nvSpPr>
        <p:spPr>
          <a:xfrm>
            <a:off x="6791960" y="6294920"/>
            <a:ext cx="264160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1400" b="1" dirty="0">
                <a:solidFill>
                  <a:srgbClr val="511101"/>
                </a:solidFill>
                <a:latin typeface="Aptos"/>
              </a:rPr>
              <a:t>CRATO/CE</a:t>
            </a:r>
            <a:endParaRPr sz="1400" b="1" dirty="0">
              <a:solidFill>
                <a:srgbClr val="511101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480882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1C3FFE-F511-0923-8384-2BB7C79F7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B7F68153-DA4A-53B4-A1E8-97BE2E453606}"/>
              </a:ext>
            </a:extLst>
          </p:cNvPr>
          <p:cNvSpPr/>
          <p:nvPr/>
        </p:nvSpPr>
        <p:spPr>
          <a:xfrm>
            <a:off x="0" y="6736466"/>
            <a:ext cx="12192000" cy="121534"/>
          </a:xfrm>
          <a:prstGeom prst="rect">
            <a:avLst/>
          </a:prstGeom>
          <a:solidFill>
            <a:srgbClr val="F72F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4D6D31B7-FEE9-CE36-6159-4E52391AE735}"/>
              </a:ext>
            </a:extLst>
          </p:cNvPr>
          <p:cNvSpPr txBox="1"/>
          <p:nvPr/>
        </p:nvSpPr>
        <p:spPr>
          <a:xfrm>
            <a:off x="1430983" y="1044004"/>
            <a:ext cx="2207656" cy="67710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lang="pt-BR" sz="3800" b="1" dirty="0">
                <a:solidFill>
                  <a:srgbClr val="F72D02"/>
                </a:solidFill>
                <a:latin typeface="Georgia"/>
              </a:rPr>
              <a:t>TÍTULO</a:t>
            </a:r>
            <a:endParaRPr sz="3800" b="1" dirty="0">
              <a:solidFill>
                <a:srgbClr val="F72D02"/>
              </a:solidFill>
              <a:latin typeface="Georgia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08BC7045-5A7D-BAB5-1767-3E27BC94D84D}"/>
              </a:ext>
            </a:extLst>
          </p:cNvPr>
          <p:cNvSpPr txBox="1"/>
          <p:nvPr/>
        </p:nvSpPr>
        <p:spPr>
          <a:xfrm>
            <a:off x="1419513" y="1839456"/>
            <a:ext cx="2522101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lang="pt-BR" sz="2000" b="1" dirty="0">
                <a:solidFill>
                  <a:srgbClr val="023910"/>
                </a:solidFill>
                <a:latin typeface="Aptos"/>
              </a:rPr>
              <a:t>Subtítulo, se houver</a:t>
            </a:r>
            <a:endParaRPr sz="2000" b="1" dirty="0">
              <a:solidFill>
                <a:srgbClr val="023910"/>
              </a:solidFill>
              <a:latin typeface="Aptos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10F9D037-9F88-89EB-0601-3947464DD061}"/>
              </a:ext>
            </a:extLst>
          </p:cNvPr>
          <p:cNvSpPr txBox="1"/>
          <p:nvPr/>
        </p:nvSpPr>
        <p:spPr>
          <a:xfrm>
            <a:off x="1430983" y="2347288"/>
            <a:ext cx="3363549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lang="pt-BR" b="1" dirty="0">
                <a:solidFill>
                  <a:srgbClr val="4A942C"/>
                </a:solidFill>
                <a:latin typeface="Aptos"/>
              </a:rPr>
              <a:t>Informações complementares</a:t>
            </a:r>
            <a:endParaRPr b="1" dirty="0">
              <a:solidFill>
                <a:srgbClr val="4A942C"/>
              </a:solidFill>
              <a:latin typeface="Aptos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FAA52FF-18C4-631C-5307-4560E370183F}"/>
              </a:ext>
            </a:extLst>
          </p:cNvPr>
          <p:cNvSpPr/>
          <p:nvPr/>
        </p:nvSpPr>
        <p:spPr>
          <a:xfrm>
            <a:off x="0" y="0"/>
            <a:ext cx="12192000" cy="193040"/>
          </a:xfrm>
          <a:prstGeom prst="rect">
            <a:avLst/>
          </a:prstGeom>
          <a:solidFill>
            <a:srgbClr val="0333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29CFFC2-6C8D-AF06-8ED4-B7F12616ADA5}"/>
              </a:ext>
            </a:extLst>
          </p:cNvPr>
          <p:cNvSpPr/>
          <p:nvPr/>
        </p:nvSpPr>
        <p:spPr>
          <a:xfrm>
            <a:off x="0" y="0"/>
            <a:ext cx="12192000" cy="121534"/>
          </a:xfrm>
          <a:prstGeom prst="rect">
            <a:avLst/>
          </a:prstGeom>
          <a:solidFill>
            <a:srgbClr val="F72F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F37606A-314B-438E-4FDC-55FD2FD19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206" y="193040"/>
            <a:ext cx="1419513" cy="47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941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13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Georgia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TEREZA RAQUEL CARNEIRO SOARES</dc:creator>
  <cp:lastModifiedBy>TEREZA RAQUEL CARNEIRO SOARES</cp:lastModifiedBy>
  <cp:revision>14</cp:revision>
  <dcterms:created xsi:type="dcterms:W3CDTF">2026-09-21T19:48:08Z</dcterms:created>
  <dcterms:modified xsi:type="dcterms:W3CDTF">2026-10-09T15:26:56Z</dcterms:modified>
</cp:coreProperties>
</file>